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"/>
  </p:notesMasterIdLst>
  <p:sldIdLst>
    <p:sldId id="273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9A5175F-8853-E0BD-50B8-3F06036F16A1}" name="Ana Paula" initials="AP" userId="475f5fb701b588f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2B77"/>
    <a:srgbClr val="012B74"/>
    <a:srgbClr val="0220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AAD084-890A-4B5D-B7F7-6180B74962D3}" v="3" dt="2026-08-17T00:46:05.0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03" autoAdjust="0"/>
    <p:restoredTop sz="95097" autoAdjust="0"/>
  </p:normalViewPr>
  <p:slideViewPr>
    <p:cSldViewPr snapToGrid="0" snapToObjects="1">
      <p:cViewPr varScale="1">
        <p:scale>
          <a:sx n="17" d="100"/>
          <a:sy n="17" d="100"/>
        </p:scale>
        <p:origin x="4530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10" Type="http://schemas.microsoft.com/office/2018/10/relationships/authors" Target="author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cela Campista Borges de Carvalho" userId="4fdae7df2c5c96ac" providerId="LiveId" clId="{E051A179-DD40-45E9-AB77-6E29DA2A64B3}"/>
    <pc:docChg chg="custSel addSld delSld modSld">
      <pc:chgData name="Marcela Campista Borges de Carvalho" userId="4fdae7df2c5c96ac" providerId="LiveId" clId="{E051A179-DD40-45E9-AB77-6E29DA2A64B3}" dt="2026-08-17T00:46:42.569" v="31" actId="47"/>
      <pc:docMkLst>
        <pc:docMk/>
      </pc:docMkLst>
      <pc:sldChg chg="del">
        <pc:chgData name="Marcela Campista Borges de Carvalho" userId="4fdae7df2c5c96ac" providerId="LiveId" clId="{E051A179-DD40-45E9-AB77-6E29DA2A64B3}" dt="2026-08-17T00:20:14.501" v="0" actId="47"/>
        <pc:sldMkLst>
          <pc:docMk/>
          <pc:sldMk cId="0" sldId="256"/>
        </pc:sldMkLst>
      </pc:sldChg>
      <pc:sldChg chg="del">
        <pc:chgData name="Marcela Campista Borges de Carvalho" userId="4fdae7df2c5c96ac" providerId="LiveId" clId="{E051A179-DD40-45E9-AB77-6E29DA2A64B3}" dt="2026-08-17T00:20:16.552" v="1" actId="47"/>
        <pc:sldMkLst>
          <pc:docMk/>
          <pc:sldMk cId="1688299064" sldId="257"/>
        </pc:sldMkLst>
      </pc:sldChg>
      <pc:sldChg chg="del">
        <pc:chgData name="Marcela Campista Borges de Carvalho" userId="4fdae7df2c5c96ac" providerId="LiveId" clId="{E051A179-DD40-45E9-AB77-6E29DA2A64B3}" dt="2026-08-17T00:20:18.507" v="2" actId="47"/>
        <pc:sldMkLst>
          <pc:docMk/>
          <pc:sldMk cId="0" sldId="258"/>
        </pc:sldMkLst>
      </pc:sldChg>
      <pc:sldChg chg="del">
        <pc:chgData name="Marcela Campista Borges de Carvalho" userId="4fdae7df2c5c96ac" providerId="LiveId" clId="{E051A179-DD40-45E9-AB77-6E29DA2A64B3}" dt="2026-08-17T00:20:20.917" v="3" actId="47"/>
        <pc:sldMkLst>
          <pc:docMk/>
          <pc:sldMk cId="3839506698" sldId="259"/>
        </pc:sldMkLst>
      </pc:sldChg>
      <pc:sldChg chg="del">
        <pc:chgData name="Marcela Campista Borges de Carvalho" userId="4fdae7df2c5c96ac" providerId="LiveId" clId="{E051A179-DD40-45E9-AB77-6E29DA2A64B3}" dt="2026-08-17T00:20:22.967" v="4" actId="47"/>
        <pc:sldMkLst>
          <pc:docMk/>
          <pc:sldMk cId="1316129893" sldId="260"/>
        </pc:sldMkLst>
      </pc:sldChg>
      <pc:sldChg chg="del">
        <pc:chgData name="Marcela Campista Borges de Carvalho" userId="4fdae7df2c5c96ac" providerId="LiveId" clId="{E051A179-DD40-45E9-AB77-6E29DA2A64B3}" dt="2026-08-17T00:20:24.950" v="5" actId="47"/>
        <pc:sldMkLst>
          <pc:docMk/>
          <pc:sldMk cId="3927966411" sldId="261"/>
        </pc:sldMkLst>
      </pc:sldChg>
      <pc:sldChg chg="del">
        <pc:chgData name="Marcela Campista Borges de Carvalho" userId="4fdae7df2c5c96ac" providerId="LiveId" clId="{E051A179-DD40-45E9-AB77-6E29DA2A64B3}" dt="2026-08-17T00:20:26.058" v="6" actId="47"/>
        <pc:sldMkLst>
          <pc:docMk/>
          <pc:sldMk cId="1785650383" sldId="262"/>
        </pc:sldMkLst>
      </pc:sldChg>
      <pc:sldChg chg="del">
        <pc:chgData name="Marcela Campista Borges de Carvalho" userId="4fdae7df2c5c96ac" providerId="LiveId" clId="{E051A179-DD40-45E9-AB77-6E29DA2A64B3}" dt="2026-08-17T00:20:30.085" v="7" actId="47"/>
        <pc:sldMkLst>
          <pc:docMk/>
          <pc:sldMk cId="4069882714" sldId="263"/>
        </pc:sldMkLst>
      </pc:sldChg>
      <pc:sldChg chg="del">
        <pc:chgData name="Marcela Campista Borges de Carvalho" userId="4fdae7df2c5c96ac" providerId="LiveId" clId="{E051A179-DD40-45E9-AB77-6E29DA2A64B3}" dt="2026-08-17T00:21:06.129" v="15" actId="47"/>
        <pc:sldMkLst>
          <pc:docMk/>
          <pc:sldMk cId="654770798" sldId="264"/>
        </pc:sldMkLst>
      </pc:sldChg>
      <pc:sldChg chg="del">
        <pc:chgData name="Marcela Campista Borges de Carvalho" userId="4fdae7df2c5c96ac" providerId="LiveId" clId="{E051A179-DD40-45E9-AB77-6E29DA2A64B3}" dt="2026-08-17T00:21:04.640" v="14" actId="47"/>
        <pc:sldMkLst>
          <pc:docMk/>
          <pc:sldMk cId="631276611" sldId="265"/>
        </pc:sldMkLst>
      </pc:sldChg>
      <pc:sldChg chg="delSp modSp del mod">
        <pc:chgData name="Marcela Campista Borges de Carvalho" userId="4fdae7df2c5c96ac" providerId="LiveId" clId="{E051A179-DD40-45E9-AB77-6E29DA2A64B3}" dt="2026-08-17T00:21:02.781" v="13" actId="47"/>
        <pc:sldMkLst>
          <pc:docMk/>
          <pc:sldMk cId="1373987302" sldId="266"/>
        </pc:sldMkLst>
        <pc:spChg chg="del mod">
          <ac:chgData name="Marcela Campista Borges de Carvalho" userId="4fdae7df2c5c96ac" providerId="LiveId" clId="{E051A179-DD40-45E9-AB77-6E29DA2A64B3}" dt="2026-08-17T00:21:01.965" v="12"/>
          <ac:spMkLst>
            <pc:docMk/>
            <pc:sldMk cId="1373987302" sldId="266"/>
            <ac:spMk id="11" creationId="{89D76C31-6F74-CD2B-D84F-9A677B949FDA}"/>
          </ac:spMkLst>
        </pc:spChg>
      </pc:sldChg>
      <pc:sldChg chg="del">
        <pc:chgData name="Marcela Campista Borges de Carvalho" userId="4fdae7df2c5c96ac" providerId="LiveId" clId="{E051A179-DD40-45E9-AB77-6E29DA2A64B3}" dt="2026-08-17T00:20:33.027" v="8" actId="47"/>
        <pc:sldMkLst>
          <pc:docMk/>
          <pc:sldMk cId="496418867" sldId="267"/>
        </pc:sldMkLst>
      </pc:sldChg>
      <pc:sldChg chg="del">
        <pc:chgData name="Marcela Campista Borges de Carvalho" userId="4fdae7df2c5c96ac" providerId="LiveId" clId="{E051A179-DD40-45E9-AB77-6E29DA2A64B3}" dt="2026-08-17T00:20:53.710" v="9" actId="47"/>
        <pc:sldMkLst>
          <pc:docMk/>
          <pc:sldMk cId="1317550214" sldId="268"/>
        </pc:sldMkLst>
      </pc:sldChg>
      <pc:sldChg chg="addSp delSp modSp del mod">
        <pc:chgData name="Marcela Campista Borges de Carvalho" userId="4fdae7df2c5c96ac" providerId="LiveId" clId="{E051A179-DD40-45E9-AB77-6E29DA2A64B3}" dt="2026-08-17T00:46:42.569" v="31" actId="47"/>
        <pc:sldMkLst>
          <pc:docMk/>
          <pc:sldMk cId="3546038620" sldId="270"/>
        </pc:sldMkLst>
        <pc:spChg chg="add del mod">
          <ac:chgData name="Marcela Campista Borges de Carvalho" userId="4fdae7df2c5c96ac" providerId="LiveId" clId="{E051A179-DD40-45E9-AB77-6E29DA2A64B3}" dt="2026-08-17T00:45:51.760" v="28"/>
          <ac:spMkLst>
            <pc:docMk/>
            <pc:sldMk cId="3546038620" sldId="270"/>
            <ac:spMk id="2" creationId="{18CAF4EB-970E-62ED-E8C1-5C2F2EC22AE9}"/>
          </ac:spMkLst>
        </pc:spChg>
        <pc:spChg chg="mod">
          <ac:chgData name="Marcela Campista Borges de Carvalho" userId="4fdae7df2c5c96ac" providerId="LiveId" clId="{E051A179-DD40-45E9-AB77-6E29DA2A64B3}" dt="2026-08-17T00:46:01.277" v="29" actId="164"/>
          <ac:spMkLst>
            <pc:docMk/>
            <pc:sldMk cId="3546038620" sldId="270"/>
            <ac:spMk id="6" creationId="{5389406A-9B99-BF61-855F-987881300929}"/>
          </ac:spMkLst>
        </pc:spChg>
        <pc:spChg chg="mod">
          <ac:chgData name="Marcela Campista Borges de Carvalho" userId="4fdae7df2c5c96ac" providerId="LiveId" clId="{E051A179-DD40-45E9-AB77-6E29DA2A64B3}" dt="2026-08-17T00:46:01.277" v="29" actId="164"/>
          <ac:spMkLst>
            <pc:docMk/>
            <pc:sldMk cId="3546038620" sldId="270"/>
            <ac:spMk id="8" creationId="{FCBBB46B-0D12-E9FB-7515-D9B3D8B05980}"/>
          </ac:spMkLst>
        </pc:spChg>
        <pc:grpChg chg="add mod">
          <ac:chgData name="Marcela Campista Borges de Carvalho" userId="4fdae7df2c5c96ac" providerId="LiveId" clId="{E051A179-DD40-45E9-AB77-6E29DA2A64B3}" dt="2026-08-17T00:46:01.277" v="29" actId="164"/>
          <ac:grpSpMkLst>
            <pc:docMk/>
            <pc:sldMk cId="3546038620" sldId="270"/>
            <ac:grpSpMk id="3" creationId="{203FDBC1-6D90-38AB-3C3A-89A8BF2D0757}"/>
          </ac:grpSpMkLst>
        </pc:grpChg>
      </pc:sldChg>
      <pc:sldChg chg="addSp delSp modSp new mod">
        <pc:chgData name="Marcela Campista Borges de Carvalho" userId="4fdae7df2c5c96ac" providerId="LiveId" clId="{E051A179-DD40-45E9-AB77-6E29DA2A64B3}" dt="2026-08-17T00:46:05.022" v="30"/>
        <pc:sldMkLst>
          <pc:docMk/>
          <pc:sldMk cId="2902220297" sldId="271"/>
        </pc:sldMkLst>
        <pc:spChg chg="del">
          <ac:chgData name="Marcela Campista Borges de Carvalho" userId="4fdae7df2c5c96ac" providerId="LiveId" clId="{E051A179-DD40-45E9-AB77-6E29DA2A64B3}" dt="2026-08-17T00:45:03.531" v="17" actId="478"/>
          <ac:spMkLst>
            <pc:docMk/>
            <pc:sldMk cId="2902220297" sldId="271"/>
            <ac:spMk id="2" creationId="{5CA92BBC-7662-6361-5C7D-31904B562272}"/>
          </ac:spMkLst>
        </pc:spChg>
        <pc:spChg chg="mod">
          <ac:chgData name="Marcela Campista Borges de Carvalho" userId="4fdae7df2c5c96ac" providerId="LiveId" clId="{E051A179-DD40-45E9-AB77-6E29DA2A64B3}" dt="2026-08-17T00:46:05.022" v="30"/>
          <ac:spMkLst>
            <pc:docMk/>
            <pc:sldMk cId="2902220297" sldId="271"/>
            <ac:spMk id="6" creationId="{A2F0C72E-90D6-46C2-BAC8-CC6029BCFD62}"/>
          </ac:spMkLst>
        </pc:spChg>
        <pc:spChg chg="mod">
          <ac:chgData name="Marcela Campista Borges de Carvalho" userId="4fdae7df2c5c96ac" providerId="LiveId" clId="{E051A179-DD40-45E9-AB77-6E29DA2A64B3}" dt="2026-08-17T00:46:05.022" v="30"/>
          <ac:spMkLst>
            <pc:docMk/>
            <pc:sldMk cId="2902220297" sldId="271"/>
            <ac:spMk id="7" creationId="{8BC12E15-62AF-94BE-8646-7B6D4B75F829}"/>
          </ac:spMkLst>
        </pc:spChg>
        <pc:grpChg chg="add mod">
          <ac:chgData name="Marcela Campista Borges de Carvalho" userId="4fdae7df2c5c96ac" providerId="LiveId" clId="{E051A179-DD40-45E9-AB77-6E29DA2A64B3}" dt="2026-08-17T00:46:05.022" v="30"/>
          <ac:grpSpMkLst>
            <pc:docMk/>
            <pc:sldMk cId="2902220297" sldId="271"/>
            <ac:grpSpMk id="5" creationId="{847CA754-465E-651A-91E3-CD8C97046F3B}"/>
          </ac:grpSpMkLst>
        </pc:grpChg>
        <pc:picChg chg="add mod">
          <ac:chgData name="Marcela Campista Borges de Carvalho" userId="4fdae7df2c5c96ac" providerId="LiveId" clId="{E051A179-DD40-45E9-AB77-6E29DA2A64B3}" dt="2026-08-17T00:45:38.715" v="25" actId="1076"/>
          <ac:picMkLst>
            <pc:docMk/>
            <pc:sldMk cId="2902220297" sldId="271"/>
            <ac:picMk id="4" creationId="{93753242-41F0-AF7E-26D9-EAD2760BF560}"/>
          </ac:picMkLst>
        </pc:picChg>
      </pc:sldChg>
      <pc:sldMasterChg chg="delSldLayout">
        <pc:chgData name="Marcela Campista Borges de Carvalho" userId="4fdae7df2c5c96ac" providerId="LiveId" clId="{E051A179-DD40-45E9-AB77-6E29DA2A64B3}" dt="2026-08-17T00:20:18.507" v="2" actId="47"/>
        <pc:sldMasterMkLst>
          <pc:docMk/>
          <pc:sldMasterMk cId="0" sldId="2147483648"/>
        </pc:sldMasterMkLst>
        <pc:sldLayoutChg chg="del">
          <pc:chgData name="Marcela Campista Borges de Carvalho" userId="4fdae7df2c5c96ac" providerId="LiveId" clId="{E051A179-DD40-45E9-AB77-6E29DA2A64B3}" dt="2026-08-17T00:20:18.507" v="2" actId="47"/>
          <pc:sldLayoutMkLst>
            <pc:docMk/>
            <pc:sldMasterMk cId="0" sldId="2147483648"/>
            <pc:sldLayoutMk cId="3422998496" sldId="2147483650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48991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13094" y="1708187"/>
            <a:ext cx="27246060" cy="7145758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</p:spTree>
    <p:extLst>
      <p:ext uri="{BB962C8B-B14F-4D97-AF65-F5344CB8AC3E}">
        <p14:creationId xmlns:p14="http://schemas.microsoft.com/office/powerpoint/2010/main" val="3406551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ome@email.com" TargetMode="External"/><Relationship Id="rId7" Type="http://schemas.openxmlformats.org/officeDocument/2006/relationships/image" Target="../media/image5.sv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DE3DFA-25D1-FB18-E915-0318B3ACDE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51EC8FCD-2EC1-03B3-9F16-401D5F76D6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11565"/>
            <a:ext cx="30275213" cy="3541629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9FE7647A-AEEA-5328-DE7A-855FBE2737F9}"/>
              </a:ext>
            </a:extLst>
          </p:cNvPr>
          <p:cNvGrpSpPr/>
          <p:nvPr/>
        </p:nvGrpSpPr>
        <p:grpSpPr>
          <a:xfrm>
            <a:off x="2360075" y="7383762"/>
            <a:ext cx="26247582" cy="30170646"/>
            <a:chOff x="2360075" y="7383762"/>
            <a:chExt cx="26247582" cy="30170646"/>
          </a:xfrm>
        </p:grpSpPr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29B9F68A-5E28-6E3A-8034-2C4512D987BA}"/>
                </a:ext>
              </a:extLst>
            </p:cNvPr>
            <p:cNvSpPr txBox="1"/>
            <p:nvPr/>
          </p:nvSpPr>
          <p:spPr>
            <a:xfrm>
              <a:off x="2915247" y="7383762"/>
              <a:ext cx="24444717" cy="65556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eaLnBrk="1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r>
                <a:rPr lang="pt-BR" sz="7800" dirty="0"/>
                <a:t>Título </a:t>
              </a:r>
            </a:p>
            <a:p>
              <a:pPr algn="ctr" eaLnBrk="1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pt-BR" sz="3800" b="0" i="0" dirty="0">
                <a:effectLst/>
              </a:endParaRPr>
            </a:p>
            <a:p>
              <a:pPr algn="ctr"/>
              <a:r>
                <a:rPr lang="pt-BR" sz="3800" b="1" dirty="0"/>
                <a:t>Nome da Autora 1¹*; Nome da Autora 2²; Nome da Autora 3³</a:t>
              </a:r>
              <a:endParaRPr lang="pt-BR" sz="3800" dirty="0"/>
            </a:p>
            <a:p>
              <a:pPr algn="ctr"/>
              <a:r>
                <a:rPr lang="pt-BR" sz="3800" dirty="0"/>
                <a:t>¹ Instituição, cidade, estado, país</a:t>
              </a:r>
              <a:br>
                <a:rPr lang="pt-BR" sz="3800" dirty="0"/>
              </a:br>
              <a:r>
                <a:rPr lang="pt-BR" sz="3800" dirty="0"/>
                <a:t>² Instituição, cidade, estado, país</a:t>
              </a:r>
              <a:br>
                <a:rPr lang="pt-BR" sz="3800" dirty="0"/>
              </a:br>
              <a:r>
                <a:rPr lang="pt-BR" sz="3800" dirty="0"/>
                <a:t>³ Instituição, cidade, estado, país</a:t>
              </a:r>
            </a:p>
            <a:p>
              <a:pPr algn="ctr"/>
              <a:r>
                <a:rPr lang="pt-BR" sz="3800" b="1" dirty="0"/>
                <a:t>*Autora correspondente:</a:t>
              </a:r>
              <a:r>
                <a:rPr lang="pt-BR" sz="3800" dirty="0"/>
                <a:t> </a:t>
              </a:r>
              <a:r>
                <a:rPr lang="pt-BR" sz="3800" dirty="0">
                  <a:hlinkClick r:id="rId3"/>
                </a:rPr>
                <a:t>nome@email.com</a:t>
              </a:r>
              <a:endParaRPr lang="pt-BR" sz="3800" dirty="0"/>
            </a:p>
            <a:p>
              <a:pPr algn="just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</a:pPr>
              <a:r>
                <a:rPr lang="pt-BR" sz="3800" dirty="0">
                  <a:solidFill>
                    <a:srgbClr val="FF0000"/>
                  </a:solidFill>
                </a:rPr>
                <a:t>* A versão sem identificação, destinada à avaliação duplo-cego, não deverá conter nomes, instituições, agradecimentos ou outras informações que permitam identificar a autoria.</a:t>
              </a:r>
            </a:p>
            <a:p>
              <a:pPr algn="ctr" eaLnBrk="1">
                <a:spcBef>
                  <a:spcPts val="13"/>
                </a:spcBef>
                <a:spcAft>
                  <a:spcPts val="13"/>
                </a:spcAft>
                <a:buClr>
                  <a:srgbClr val="000000"/>
                </a:buClr>
                <a:buSzPct val="100000"/>
                <a:buFont typeface="Times New Roman" panose="02020603050405020304" pitchFamily="18" charset="0"/>
                <a:buNone/>
              </a:pPr>
              <a:endParaRPr lang="en-US" altLang="pt-BR" sz="3800" b="1" dirty="0">
                <a:solidFill>
                  <a:schemeClr val="accent1"/>
                </a:solidFill>
                <a:cs typeface="Times New Roman" panose="02020603050405020304" pitchFamily="18" charset="0"/>
              </a:endParaRPr>
            </a:p>
          </p:txBody>
        </p:sp>
        <p:sp>
          <p:nvSpPr>
            <p:cNvPr id="7" name="Rectangle 4">
              <a:extLst>
                <a:ext uri="{FF2B5EF4-FFF2-40B4-BE49-F238E27FC236}">
                  <a16:creationId xmlns:a16="http://schemas.microsoft.com/office/drawing/2014/main" id="{148371DA-364E-BCED-D2AB-C421DE43C5C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60075" y="13487400"/>
              <a:ext cx="26247582" cy="240670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3465A4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84100" tIns="42050" rIns="84100" bIns="42050" numCol="2" spcCol="1260000"/>
            <a:lstStyle>
              <a:lvl1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1pPr>
              <a:lvl2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2pPr>
              <a:lvl3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3pPr>
              <a:lvl4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4pPr>
              <a:lvl5pPr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  <a:tab pos="9601200" algn="l"/>
                  <a:tab pos="10058400" algn="l"/>
                  <a:tab pos="10515600" algn="l"/>
                  <a:tab pos="10972800" algn="l"/>
                  <a:tab pos="11430000" algn="l"/>
                  <a:tab pos="11887200" algn="l"/>
                  <a:tab pos="12344400" algn="l"/>
                  <a:tab pos="12801600" algn="l"/>
                  <a:tab pos="13258800" algn="l"/>
                  <a:tab pos="13716000" algn="l"/>
                </a:tabLst>
                <a:defRPr>
                  <a:solidFill>
                    <a:schemeClr val="tx1"/>
                  </a:solidFill>
                  <a:latin typeface="Arial" panose="020B0604020202020204" pitchFamily="34" charset="0"/>
                  <a:cs typeface="Linux Libertine G" charset="0"/>
                </a:defRPr>
              </a:lvl9pPr>
            </a:lstStyle>
            <a:p>
              <a:pPr algn="just"/>
              <a:r>
                <a:rPr lang="en-US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INTRODUÇÃO</a:t>
              </a:r>
            </a:p>
            <a:p>
              <a:pPr algn="just"/>
              <a:endParaRPr lang="pt-BR" sz="3738" dirty="0">
                <a:latin typeface="+mn-lt"/>
                <a:cs typeface="Times New Roman" panose="02020603050405020304" pitchFamily="18" charset="0"/>
              </a:endParaRPr>
            </a:p>
            <a:p>
              <a:pPr algn="just"/>
              <a:r>
                <a:rPr lang="pt-BR" sz="3800" dirty="0">
                  <a:latin typeface="+mn-lt"/>
                  <a:cs typeface="Times New Roman" panose="02020603050405020304" pitchFamily="18" charset="0"/>
                </a:rPr>
                <a:t>	</a:t>
              </a:r>
              <a:r>
                <a:rPr lang="pt-BR" sz="3800" dirty="0">
                  <a:latin typeface="+mn-lt"/>
                </a:rPr>
                <a:t>Apresentar de forma breve o contexto, o problema ou a questão que motivou o trabalho.</a:t>
              </a:r>
            </a:p>
            <a:p>
              <a:pPr algn="just"/>
              <a:endParaRPr lang="pt-BR" sz="3800" dirty="0">
                <a:latin typeface="+mn-lt"/>
              </a:endParaRPr>
            </a:p>
            <a:p>
              <a:pPr algn="just"/>
              <a:r>
                <a:rPr lang="pt-BR" sz="3800" dirty="0">
                  <a:latin typeface="+mn-lt"/>
                </a:rPr>
                <a:t>Sempre que pertinente, explicitar sua relação com a participação, formação, trajetória, atuação ou liderança de mulheres nas áreas de Ciência, Tecnologia, Engenharia, Artes e Matemática — STEAM.</a:t>
              </a:r>
            </a:p>
            <a:p>
              <a:pPr algn="just"/>
              <a:endParaRPr lang="pt-BR" sz="3738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endParaRPr>
            </a:p>
            <a:p>
              <a:pPr algn="just"/>
              <a:r>
                <a:rPr lang="en-US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OBJETIVOS</a:t>
              </a:r>
            </a:p>
            <a:p>
              <a:pPr algn="just"/>
              <a:endParaRPr lang="pt-BR" sz="3738" dirty="0">
                <a:latin typeface="+mn-lt"/>
                <a:cs typeface="Times New Roman" panose="02020603050405020304" pitchFamily="18" charset="0"/>
              </a:endParaRPr>
            </a:p>
            <a:p>
              <a:pPr algn="just"/>
              <a:r>
                <a:rPr lang="pt-BR" sz="3800" dirty="0">
                  <a:latin typeface="+mn-lt"/>
                </a:rPr>
                <a:t>Apresentar de maneira direta o objetivo geral do trabalho.</a:t>
              </a:r>
            </a:p>
            <a:p>
              <a:pPr algn="just"/>
              <a:endParaRPr lang="en-US" altLang="pt-BR" sz="38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en-US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METODOLOGIA</a:t>
              </a:r>
            </a:p>
            <a:p>
              <a:pPr algn="just"/>
              <a:endParaRPr lang="en-US" altLang="pt-BR" sz="3738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pt-BR" sz="3738" dirty="0">
                  <a:latin typeface="+mn-lt"/>
                </a:rPr>
                <a:t>	</a:t>
              </a:r>
              <a:r>
                <a:rPr lang="pt-BR" sz="3800" dirty="0">
                  <a:latin typeface="+mn-lt"/>
                </a:rPr>
                <a:t>Descrever resumidamente:</a:t>
              </a:r>
            </a:p>
            <a:p>
              <a:endParaRPr lang="pt-BR" sz="3800" dirty="0">
                <a:latin typeface="+mn-lt"/>
              </a:endParaRP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abordagem da pesquisa;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participantes ou fontes de dados;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procedimentos de coleta;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procedimentos de análise;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contexto em que o estudo ou projeto foi desenvolvido.</a:t>
              </a:r>
              <a:endParaRPr lang="pt-BR" altLang="pt-BR" sz="38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endParaRPr lang="pt-BR" altLang="pt-BR" sz="3738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r>
                <a:rPr lang="en-US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RESULTADOS E DISCUSSÃO</a:t>
              </a: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endParaRPr lang="en-US" altLang="pt-BR" sz="3738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Apresentar os principais resultados do trabalho.</a:t>
              </a: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Priorizar </a:t>
              </a:r>
              <a:r>
                <a:rPr lang="pt-BR" altLang="pt-BR" sz="3800" b="1" dirty="0">
                  <a:latin typeface="+mn-lt"/>
                  <a:cs typeface="Calibri" panose="020F0502020204030204" pitchFamily="34" charset="0"/>
                </a:rPr>
                <a:t>recursos visuais</a:t>
              </a: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, tais como: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gráficos;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figuras;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esquemas;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fotografias;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tabelas sintéticas;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infográficos.</a:t>
              </a:r>
            </a:p>
            <a:p>
              <a:pPr marL="571500" indent="-571500"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  <a:buFont typeface="Arial" panose="020B0604020202020204" pitchFamily="34" charset="0"/>
                <a:buChar char="•"/>
              </a:pPr>
              <a:endParaRPr lang="pt-BR" altLang="pt-BR" sz="3800" dirty="0">
                <a:latin typeface="+mn-lt"/>
                <a:cs typeface="Calibri" panose="020F0502020204030204" pitchFamily="34" charset="0"/>
              </a:endParaRP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r>
                <a:rPr lang="pt-BR" altLang="pt-BR" sz="3800" dirty="0">
                  <a:latin typeface="+mn-lt"/>
                  <a:cs typeface="Calibri" panose="020F0502020204030204" pitchFamily="34" charset="0"/>
                </a:rPr>
                <a:t>Destacar os principais achados e suas implicações para mulheres em STEAM, quando aplicável.</a:t>
              </a: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endParaRPr lang="pt-BR" altLang="pt-BR" sz="38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endParaRPr lang="pt-BR" altLang="pt-BR" sz="3738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r>
                <a:rPr lang="pt-BR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CONSIDERAÇÕES FINAIS</a:t>
              </a:r>
            </a:p>
            <a:p>
              <a:pPr algn="just">
                <a:spcBef>
                  <a:spcPts val="12"/>
                </a:spcBef>
                <a:spcAft>
                  <a:spcPts val="12"/>
                </a:spcAft>
                <a:buClr>
                  <a:srgbClr val="000000"/>
                </a:buClr>
                <a:buSzPct val="100000"/>
              </a:pPr>
              <a:endParaRPr lang="pt-BR" altLang="pt-BR" sz="3738" dirty="0">
                <a:solidFill>
                  <a:srgbClr val="000000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pt-BR" sz="3800" dirty="0">
                  <a:latin typeface="+mn-lt"/>
                </a:rPr>
                <a:t>Sintetizar:</a:t>
              </a:r>
            </a:p>
            <a:p>
              <a:endParaRPr lang="pt-BR" sz="3800" dirty="0">
                <a:latin typeface="+mn-lt"/>
              </a:endParaRP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principal contribuição do trabalho;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implicações dos resultados;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possíveis aplicações;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perspectivas futuras.</a:t>
              </a:r>
            </a:p>
            <a:p>
              <a:pPr algn="just"/>
              <a:endParaRPr lang="en-US" altLang="pt-BR" sz="38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pt-BR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	REFERÊNCIAS</a:t>
              </a:r>
            </a:p>
            <a:p>
              <a:br>
                <a:rPr lang="pt-BR" sz="3800" dirty="0">
                  <a:latin typeface="+mn-lt"/>
                </a:rPr>
              </a:br>
              <a:r>
                <a:rPr lang="pt-BR" sz="3800" dirty="0">
                  <a:latin typeface="+mn-lt"/>
                </a:rPr>
                <a:t>SOBRENOME, Nome; SOBRENOME, Nome. Título do artigo. </a:t>
              </a:r>
              <a:r>
                <a:rPr lang="pt-BR" sz="3800" i="1" dirty="0">
                  <a:latin typeface="+mn-lt"/>
                </a:rPr>
                <a:t>Título do Periódico</a:t>
              </a:r>
              <a:r>
                <a:rPr lang="pt-BR" sz="3800" dirty="0">
                  <a:latin typeface="+mn-lt"/>
                </a:rPr>
                <a:t>, local, v. X, n. X, p. XX–XX, ano. DOI: </a:t>
              </a:r>
              <a:r>
                <a:rPr lang="pt-BR" sz="3800" dirty="0" err="1">
                  <a:latin typeface="+mn-lt"/>
                </a:rPr>
                <a:t>xxxxx</a:t>
              </a:r>
              <a:r>
                <a:rPr lang="pt-BR" sz="3800" dirty="0">
                  <a:latin typeface="+mn-lt"/>
                </a:rPr>
                <a:t>.</a:t>
              </a:r>
            </a:p>
            <a:p>
              <a:pPr algn="just"/>
              <a:endParaRPr lang="pt-BR" altLang="pt-BR" sz="56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pt-BR" altLang="pt-BR" sz="5600" b="1" dirty="0">
                  <a:solidFill>
                    <a:schemeClr val="accent1"/>
                  </a:solidFill>
                  <a:cs typeface="Calibri" panose="020F0502020204030204" pitchFamily="34" charset="0"/>
                </a:rPr>
                <a:t>	</a:t>
              </a:r>
              <a:r>
                <a:rPr lang="pt-BR" altLang="pt-BR" sz="5600" b="1" dirty="0">
                  <a:solidFill>
                    <a:schemeClr val="accent1"/>
                  </a:solidFill>
                  <a:latin typeface="+mn-lt"/>
                  <a:cs typeface="Calibri" panose="020F0502020204030204" pitchFamily="34" charset="0"/>
                </a:rPr>
                <a:t>AGRADECIMENTOS</a:t>
              </a:r>
              <a:endParaRPr lang="pt-BR" altLang="pt-BR" sz="38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r>
                <a:rPr lang="pt-BR" sz="3800" dirty="0">
                  <a:latin typeface="+mn-lt"/>
                </a:rPr>
                <a:t>[Opcional]</a:t>
              </a:r>
            </a:p>
            <a:p>
              <a:endParaRPr lang="pt-BR" sz="3800" dirty="0">
                <a:latin typeface="+mn-lt"/>
              </a:endParaRPr>
            </a:p>
            <a:p>
              <a:pPr algn="just"/>
              <a:r>
                <a:rPr lang="pt-BR" sz="3800" dirty="0">
                  <a:latin typeface="+mn-lt"/>
                </a:rPr>
                <a:t>Registrar instituições de apoio, agências de fomento, projetos, laboratórios, empresas, organizações ou pessoas que contribuíram para o trabalho.</a:t>
              </a:r>
            </a:p>
            <a:p>
              <a:pPr algn="just"/>
              <a:endParaRPr lang="pt-BR" altLang="pt-BR" sz="6000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  <a:p>
              <a:pPr algn="just"/>
              <a:r>
                <a:rPr lang="pt-BR" altLang="pt-BR" sz="5600" b="1" dirty="0">
                  <a:solidFill>
                    <a:srgbClr val="4472C4"/>
                  </a:solidFill>
                  <a:latin typeface="Aptos"/>
                  <a:cs typeface="Calibri" panose="020F0502020204030204" pitchFamily="34" charset="0"/>
                </a:rPr>
                <a:t>FINANCIAMENTO</a:t>
              </a:r>
            </a:p>
            <a:p>
              <a:r>
                <a:rPr lang="pt-BR" sz="3800" dirty="0">
                  <a:latin typeface="+mn-lt"/>
                </a:rPr>
                <a:t>[Quando aplicável]</a:t>
              </a:r>
            </a:p>
            <a:p>
              <a:endParaRPr lang="pt-BR" sz="3800" dirty="0">
                <a:latin typeface="+mn-lt"/>
              </a:endParaRPr>
            </a:p>
            <a:p>
              <a:pPr algn="just"/>
              <a:r>
                <a:rPr lang="pt-BR" sz="3800" dirty="0">
                  <a:latin typeface="+mn-lt"/>
                </a:rPr>
                <a:t>Informar agência, programa, projeto ou instituição financiadora.</a:t>
              </a:r>
            </a:p>
            <a:p>
              <a:endParaRPr lang="pt-BR" sz="3800" dirty="0">
                <a:latin typeface="+mn-lt"/>
              </a:endParaRPr>
            </a:p>
            <a:p>
              <a:r>
                <a:rPr lang="pt-BR" sz="3800" b="1" dirty="0">
                  <a:latin typeface="+mn-lt"/>
                </a:rPr>
                <a:t>QR </a:t>
              </a:r>
              <a:r>
                <a:rPr lang="pt-BR" sz="3800" b="1" dirty="0" err="1">
                  <a:latin typeface="+mn-lt"/>
                </a:rPr>
                <a:t>Code</a:t>
              </a:r>
              <a:endParaRPr lang="pt-BR" sz="3800" b="1" dirty="0">
                <a:latin typeface="+mn-lt"/>
              </a:endParaRPr>
            </a:p>
            <a:p>
              <a:pPr algn="just"/>
              <a:r>
                <a:rPr lang="pt-BR" sz="3800" dirty="0">
                  <a:latin typeface="+mn-lt"/>
                </a:rPr>
                <a:t>Inserir QR </a:t>
              </a:r>
              <a:r>
                <a:rPr lang="pt-BR" sz="3800" dirty="0" err="1">
                  <a:latin typeface="+mn-lt"/>
                </a:rPr>
                <a:t>Code</a:t>
              </a:r>
              <a:r>
                <a:rPr lang="pt-BR" sz="3800" dirty="0">
                  <a:latin typeface="+mn-lt"/>
                </a:rPr>
                <a:t>, se desejado, direcionando para: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artigo completo;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material suplementar;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projeto;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laboratório;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currículo;</a:t>
              </a:r>
            </a:p>
            <a:p>
              <a:pPr marL="571500" lvl="0" indent="-571500">
                <a:buFont typeface="Arial" panose="020B0604020202020204" pitchFamily="34" charset="0"/>
                <a:buChar char="•"/>
              </a:pPr>
              <a:r>
                <a:rPr lang="pt-BR" sz="3800" dirty="0">
                  <a:latin typeface="+mn-lt"/>
                </a:rPr>
                <a:t>página institucional.</a:t>
              </a:r>
              <a:endParaRPr lang="en-US" sz="5606" b="1" dirty="0">
                <a:solidFill>
                  <a:schemeClr val="accent1"/>
                </a:solidFill>
                <a:latin typeface="+mn-lt"/>
                <a:cs typeface="Calibri" panose="020F0502020204030204" pitchFamily="34" charset="0"/>
              </a:endParaRP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18F82F77-672B-E905-5199-A6A8EB58DD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0275213" cy="5839244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73BD2AEC-DF01-80E6-4333-F60B8611EA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360074" y="1780535"/>
            <a:ext cx="12632275" cy="2257434"/>
          </a:xfrm>
          <a:prstGeom prst="rect">
            <a:avLst/>
          </a:prstGeom>
        </p:spPr>
      </p:pic>
      <p:pic>
        <p:nvPicPr>
          <p:cNvPr id="3" name="Gráfico 2">
            <a:extLst>
              <a:ext uri="{FF2B5EF4-FFF2-40B4-BE49-F238E27FC236}">
                <a16:creationId xmlns:a16="http://schemas.microsoft.com/office/drawing/2014/main" id="{9555E608-E0D7-2C99-53A1-AB02BE8F920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227343" y="40347900"/>
            <a:ext cx="9132621" cy="1551295"/>
          </a:xfrm>
          <a:prstGeom prst="rect">
            <a:avLst/>
          </a:prstGeom>
        </p:spPr>
      </p:pic>
      <p:pic>
        <p:nvPicPr>
          <p:cNvPr id="9" name="Gráfico 8">
            <a:extLst>
              <a:ext uri="{FF2B5EF4-FFF2-40B4-BE49-F238E27FC236}">
                <a16:creationId xmlns:a16="http://schemas.microsoft.com/office/drawing/2014/main" id="{241A009F-CC13-2EC4-C9CE-56A6A41BE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360074" y="40663040"/>
            <a:ext cx="5145625" cy="1009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67820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590</TotalTime>
  <Words>352</Words>
  <Application>Microsoft Office PowerPoint</Application>
  <PresentationFormat>Personalizar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6" baseType="lpstr">
      <vt:lpstr>Times New Roman</vt:lpstr>
      <vt:lpstr>Aptos</vt:lpstr>
      <vt:lpstr>Arial</vt:lpstr>
      <vt:lpstr>Calibri</vt:lpstr>
      <vt:lpstr>Office Theme</vt:lpstr>
      <vt:lpstr>Apresentação do PowerPoint</vt:lpstr>
    </vt:vector>
  </TitlesOfParts>
  <Company>III CIMESTEAM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de Pôster Científico - III CIMESTEAM</dc:title>
  <dc:subject>Template de pôster científico</dc:subject>
  <dc:creator>Comissão Científica | III CIMESTEAM</dc:creator>
  <cp:lastModifiedBy>Suporte StudioA</cp:lastModifiedBy>
  <cp:revision>17</cp:revision>
  <dcterms:created xsi:type="dcterms:W3CDTF">2026-08-16T15:51:53Z</dcterms:created>
  <dcterms:modified xsi:type="dcterms:W3CDTF">2026-09-16T16:03:59Z</dcterms:modified>
</cp:coreProperties>
</file>